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4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5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6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7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8.xml" ContentType="application/vnd.openxmlformats-officedocument.theme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theme/theme9.xml" ContentType="application/vnd.openxmlformats-officedocument.theme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theme/theme10.xml" ContentType="application/vnd.openxmlformats-officedocument.theme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theme/theme11.xml" ContentType="application/vnd.openxmlformats-officedocument.theme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04" r:id="rId1"/>
    <p:sldMasterId id="2147484447" r:id="rId2"/>
    <p:sldMasterId id="2147484513" r:id="rId3"/>
    <p:sldMasterId id="2147484693" r:id="rId4"/>
    <p:sldMasterId id="2147484759" r:id="rId5"/>
    <p:sldMasterId id="2147484777" r:id="rId6"/>
    <p:sldMasterId id="2147484795" r:id="rId7"/>
    <p:sldMasterId id="2147484825" r:id="rId8"/>
    <p:sldMasterId id="2147484879" r:id="rId9"/>
    <p:sldMasterId id="2147484921" r:id="rId10"/>
    <p:sldMasterId id="2147484969" r:id="rId11"/>
    <p:sldMasterId id="2147485005" r:id="rId12"/>
  </p:sldMasterIdLst>
  <p:notesMasterIdLst>
    <p:notesMasterId r:id="rId25"/>
  </p:notesMasterIdLst>
  <p:sldIdLst>
    <p:sldId id="256" r:id="rId13"/>
    <p:sldId id="257" r:id="rId14"/>
    <p:sldId id="258" r:id="rId15"/>
    <p:sldId id="259" r:id="rId16"/>
    <p:sldId id="266" r:id="rId17"/>
    <p:sldId id="260" r:id="rId18"/>
    <p:sldId id="261" r:id="rId19"/>
    <p:sldId id="267" r:id="rId20"/>
    <p:sldId id="262" r:id="rId21"/>
    <p:sldId id="263" r:id="rId22"/>
    <p:sldId id="264" r:id="rId23"/>
    <p:sldId id="265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9" d="100"/>
          <a:sy n="119" d="100"/>
        </p:scale>
        <p:origin x="65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9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08908C-8B92-4202-B0AB-01E21A609E43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C23758-8E08-4425-8CBC-3C712A243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698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23758-8E08-4425-8CBC-3C712A2431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40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2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EF8CC-5E94-4287-9EEB-BF051B41A275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54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207AB-B08B-420F-BB5D-AC2B0918E716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3621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26229-9EDC-435A-BC69-EA429128816B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36856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CF91-FEB4-46D2-AECC-C01A052BED71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66610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7504E-A815-4F7A-9D74-BF5326BCA2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D10AA7-87FA-462D-AAEB-EA32A53264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0BD98-752F-4B85-B33F-9221CBF08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6CE33-E9A9-4DC2-9D1A-BA223B287977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BB87D-AAB9-4BB6-86B6-937B23555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2481A-467C-4D3E-BAC9-0F848A10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15563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F40A3-64F9-4143-B1CC-96F18174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5DA71-15B6-49EA-A5B8-7BB8F5A69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DAEDE-4B34-4686-AAD0-E98C7EEAF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91D4D-E489-4DBA-81CA-8F693FA9DEC2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4D6A9-0076-499C-824B-DB77FA56D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B020D-2CB6-439A-B8A6-9AC48AC05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1425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6C353-0137-4EE3-9128-38ADAA1F2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79B8AF-853A-4673-BF41-93B4864D0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10B7D-3635-4169-862A-8A933893E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3EC6A-1BBD-4EA5-A2C1-62C8A3B51B74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92A9F-0A7B-49EF-8B77-9B81BEF8D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B5166-2794-4E31-868F-A8D3AC275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63470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9CBA9-1409-463C-B2A7-E1A84A116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A6D19-8811-477C-ACE7-10DDCAE658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2B7F4F-17FD-4B05-87AA-4FF12B8AC4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8D9988-FF75-4A32-9D12-F91C57CE7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CCA73-B054-4440-8836-CF55D94F56A9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5D465F-5243-4C4A-B27D-FC43314E4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7081E-7BF3-4527-B7CB-F62D24649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46341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DA55E-4FF8-4A6F-A265-0FC2F659E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875579-5CED-486C-AC81-41990BF9E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D0F149-88B6-4D70-9A60-1E8F6A7683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FF2B15-B333-401F-A172-D1A74D9E98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7DD81D-D83A-4642-BA16-BBE4B09F5E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BB26E3-9F2B-4E34-BC21-28E02C075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FA10A-8F8D-4DFC-BBA3-BABAFBBE0E94}" type="datetime1">
              <a:rPr lang="en-US" smtClean="0"/>
              <a:t>8/12/2025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71D331-C6A7-4D98-951C-DF4794E0A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30D8F1-7D46-4046-BCD6-32965612E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4228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24A2E-48DD-4D6B-A4E4-689A4C246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CBB82-C178-4211-9C5C-13A2E8648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21C0E-45CF-42AC-9D8F-8CDE5C512E2C}" type="datetime1">
              <a:rPr lang="en-US" smtClean="0"/>
              <a:t>8/12/2025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66522C-FD6D-45A8-A1A5-B2A976D75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0ED52-07FD-4135-8FA8-42ABC45DE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67012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D04ED0-05F0-44C9-9E9B-C6173671B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8750-4F03-49E1-AF4E-FC204402CAAF}" type="datetime1">
              <a:rPr lang="en-US" smtClean="0"/>
              <a:t>8/12/2025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0B1D7-F1EA-4C46-BEE3-964DB68DA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B644D-90B5-4DCE-944B-4136620EB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00235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2547B-861E-44B5-89B6-9CF97A92F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57320-A1D2-4365-AB6A-EB615A9D0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F2A961-C57A-4088-B4FD-7481267BD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C9B613-CFEA-4241-AC5E-B705ECD8C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72DF8-A4EC-460E-A2BB-8C93A4F1D198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A3349E-01DD-4F25-BA9B-5E06545CF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24A09E-37F7-4C95-9B27-F0200157D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12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DB3A1-9833-40B6-9DA6-9DF3D6CD1E93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8617145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B5650-C3E8-41AC-A0C0-CE09E8DF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3C2CFB-D590-40E4-B433-1809062929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60B2D8-59DE-4916-BD43-1928E879DD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2944D0-3A1A-42D1-BA82-AB436D777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E1813-8AFF-4A3A-99BB-4D4776B3296B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9C01E3-ACA9-417D-9771-33200E1D7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8E332E-8CE6-4358-B3D7-783EAE7E7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15640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F4F1F-073F-4CD3-B34E-B7395ECC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7C2940-3BCE-49C4-BE0D-ED3920B417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01294-58A2-4CCC-BEF3-FFB7F13C5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453A3-EC0E-4B65-971F-D7D8441226BF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95364-ED22-4EA1-976B-C2642BE50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B9640-AB8F-48E8-8549-4BB569407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07045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FFD6BE-3FCD-4E27-81B8-33DCF17B5C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E18B52-0774-4BB0-A767-2D461C7B28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4B90B-630C-4BAE-A4CD-A5B7CB05D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7ECD9-9CE7-47B8-9C1D-8DC69177183D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86EBB-C527-4A29-B353-A727577E6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99369-08C6-4D46-AA04-5A1DE4815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24863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fld id="{5974D3F1-6C84-412D-B884-D91CFFFF042C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26288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C5AD8-3AF2-42F2-BCA4-83C0BFDF3EBF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56676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7BE5F-0535-429A-BBBD-0B19B00D4E56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25296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3AE1A-E69C-47BE-87C3-4360DEF5887B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5392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E25F0-8783-4333-98D2-C6C5A37322A9}" type="datetime1">
              <a:rPr lang="en-US" smtClean="0"/>
              <a:t>8/12/2025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00876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30B28-7970-4FDB-A034-2D3A4EA01C35}" type="datetime1">
              <a:rPr lang="en-US" smtClean="0"/>
              <a:t>8/12/2025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34107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2716-C191-40BE-B2A0-C6938754FA7C}" type="datetime1">
              <a:rPr lang="en-US" smtClean="0"/>
              <a:t>8/12/2025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7482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CC1CE-AF20-4B2D-BCB5-7D243E9035B8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4801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298F7-39F4-47A9-83EF-E272336ED6FE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84679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23C18-F1A2-45D3-940F-69ABAEC13082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34955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B117-63BF-44BD-A968-4BEF9EEDAADE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36254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6C577-C038-41FD-8B46-5263A3440DA0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22126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5F822-5FE8-447A-A808-9D1E4DCFD837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89918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FDD46-ED1D-407F-AF95-9BE40F2F0DAF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60310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702BF-C738-4994-93B9-6A1443FF6D37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75657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D7C42-30E9-4D1C-9F22-153C58787A51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7216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7CCFF-C5DD-44CE-B0ED-D7BC3F46FECF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92931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53791-BAFA-4723-80EE-E9B760844B72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4642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3031D-5AAF-4150-B0F8-451C61CC0E06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9561762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334933" y="1169931"/>
            <a:ext cx="4814835" cy="4993802"/>
            <a:chOff x="4334933" y="1169931"/>
            <a:chExt cx="4814835" cy="499380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6009259" y="1169931"/>
              <a:ext cx="3134741" cy="313474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334933" y="1348898"/>
              <a:ext cx="4814835" cy="4814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5225595" y="1469269"/>
              <a:ext cx="3912054" cy="39120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5304588" y="1307856"/>
              <a:ext cx="3839412" cy="383941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5707078" y="1770196"/>
              <a:ext cx="3430571" cy="343057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533400"/>
            <a:ext cx="6154713" cy="3124201"/>
          </a:xfrm>
        </p:spPr>
        <p:txBody>
          <a:bodyPr anchor="b">
            <a:normAutofit/>
          </a:bodyPr>
          <a:lstStyle>
            <a:lvl1pPr algn="l">
              <a:defRPr sz="4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843868"/>
            <a:ext cx="4954250" cy="1913466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C8B80-F5F9-4327-AA20-5BE8AD9DEA49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78401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533400"/>
            <a:ext cx="6554867" cy="376767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D5B21-6D44-4191-B5E8-F4392873AF4A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17134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981199"/>
            <a:ext cx="6402468" cy="2319867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487333"/>
            <a:ext cx="6402467" cy="1532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FEA1-4211-4B58-8916-733EF33E846B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111957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533400" y="533400"/>
            <a:ext cx="3949967" cy="3767667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4"/>
          </p:nvPr>
        </p:nvSpPr>
        <p:spPr>
          <a:xfrm>
            <a:off x="4662362" y="533400"/>
            <a:ext cx="3948238" cy="37592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252BE-4611-492F-B1E3-8A555A700161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264500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1" y="533400"/>
            <a:ext cx="3716866" cy="609600"/>
          </a:xfrm>
        </p:spPr>
        <p:txBody>
          <a:bodyPr anchor="b">
            <a:noAutofit/>
          </a:bodyPr>
          <a:lstStyle>
            <a:lvl1pPr marL="0" indent="0">
              <a:buNone/>
              <a:defRPr sz="2400" b="0" cap="all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399" y="1143000"/>
            <a:ext cx="3945467" cy="3158067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5016" y="566738"/>
            <a:ext cx="376405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 cap="all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2362" y="1143000"/>
            <a:ext cx="3956705" cy="314960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68480-A241-4EAD-9A60-190E118C108F}" type="datetime1">
              <a:rPr lang="en-US" smtClean="0"/>
              <a:t>8/12/2025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53732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E2D96-E2AB-41E7-A12B-40B1D09E95D0}" type="datetime1">
              <a:rPr lang="en-US" smtClean="0"/>
              <a:t>8/12/2025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23359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B1484-14A4-4CF3-BB90-690B3C9D6AFE}" type="datetime1">
              <a:rPr lang="en-US" smtClean="0"/>
              <a:t>8/12/2025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4182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8667" y="533400"/>
            <a:ext cx="3200400" cy="1524000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399" y="533400"/>
            <a:ext cx="4438755" cy="54864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18667" y="2209802"/>
            <a:ext cx="32004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C04B1-2821-456D-A7C5-AFBE35601248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23971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5800" y="1447800"/>
            <a:ext cx="3563258" cy="11430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762000" y="914400"/>
            <a:ext cx="3280974" cy="48006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96027" y="2743200"/>
            <a:ext cx="3564223" cy="2082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202DD-631A-4D77-B47D-C5A2A593592C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33400" y="6172200"/>
            <a:ext cx="5811724" cy="365125"/>
          </a:xfrm>
        </p:spPr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155996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33400" y="533400"/>
            <a:ext cx="8077200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762002" y="3843867"/>
            <a:ext cx="7281332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CA932-56F0-4387-89BE-B184056A19C2}" type="datetime1">
              <a:rPr lang="en-US" smtClean="0"/>
              <a:t>8/12/2025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85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0F823-59F7-4FE8-86AD-84825643CF92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19469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2895600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114800"/>
            <a:ext cx="6383552" cy="1905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EA36-1A9C-4602-B2D1-DBA0FDAEDE38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3291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283" y="533400"/>
            <a:ext cx="6859787" cy="2895600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66800" y="3429000"/>
            <a:ext cx="6402467" cy="4826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301070"/>
            <a:ext cx="6382361" cy="171873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54433-DA68-492F-90FB-C39026384692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28600" y="71062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6200" y="276860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4207731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429000"/>
            <a:ext cx="6382361" cy="1697400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5132980"/>
            <a:ext cx="6383552" cy="886819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6E198-6414-405C-AE49-B97D33132CA0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7826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284" y="533400"/>
            <a:ext cx="6859786" cy="2895600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33400" y="3886200"/>
            <a:ext cx="638236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953000"/>
            <a:ext cx="63823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D2756-D2A0-40BE-B3FF-BB3822834776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28600" y="71062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6200" y="276860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8158906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7525658" cy="28956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33400" y="3928534"/>
            <a:ext cx="638236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766735"/>
            <a:ext cx="6382360" cy="125306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97BC1-4A66-4C2A-B80B-BED9061599DB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1832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1"/>
            <a:ext cx="6554867" cy="376767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734A9-6B05-4BA8-B623-3DDA2A816CB1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585591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66406" y="533400"/>
            <a:ext cx="2044194" cy="4419600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0"/>
            <a:ext cx="5850012" cy="5486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0E6F-A6CE-4EFD-8D18-6C28FC777FF0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780008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78182" y="802299"/>
            <a:ext cx="5536652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78182" y="3531205"/>
            <a:ext cx="553665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3090B-3C7C-4C84-8395-C3F3E988C7FA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78181" y="329308"/>
            <a:ext cx="3004429" cy="309201"/>
          </a:xfrm>
        </p:spPr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4703" y="798973"/>
            <a:ext cx="802005" cy="503578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2316514" y="798973"/>
            <a:ext cx="0" cy="254475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90022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6D71F-F74C-47BF-8BE8-FF9EFDF456A4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227405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411" y="1756130"/>
            <a:ext cx="5525081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5412" y="3806196"/>
            <a:ext cx="5525081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B2C24-D9D8-453C-8DE6-7766C116ACC8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543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A10B-6F89-4787-9BAA-119B0F01D1E0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716871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413" y="804890"/>
            <a:ext cx="6479421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5412" y="2013936"/>
            <a:ext cx="3079690" cy="3437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35143" y="2013936"/>
            <a:ext cx="3079690" cy="3437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D7314-5276-401A-841A-14274161BF41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00250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413" y="804164"/>
            <a:ext cx="6479422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5413" y="2019550"/>
            <a:ext cx="3079690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5413" y="2824270"/>
            <a:ext cx="3079690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5142" y="2023004"/>
            <a:ext cx="3079691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35142" y="2821491"/>
            <a:ext cx="3079691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9DBB9-E580-476D-901B-C80F7E248E32}" type="datetime1">
              <a:rPr lang="en-US" smtClean="0"/>
              <a:t>8/12/2025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433990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38CD1-D741-4A0B-A422-6793A5FD9AEF}" type="datetime1">
              <a:rPr lang="en-US" smtClean="0"/>
              <a:t>8/12/2025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377440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356B8-F9A9-47AD-B4A2-603C0EDF4542}" type="datetime1">
              <a:rPr lang="en-US" smtClean="0"/>
              <a:t>8/12/2025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172667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356" y="798973"/>
            <a:ext cx="2329635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828178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5413" y="3205492"/>
            <a:ext cx="2330998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5D19D-C0D9-4368-9CBE-9C8EEEE9C653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069917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996501" y="482171"/>
            <a:ext cx="3511387" cy="5149101"/>
            <a:chOff x="4996501" y="482171"/>
            <a:chExt cx="3511387" cy="5149101"/>
          </a:xfrm>
        </p:grpSpPr>
        <p:sp>
          <p:nvSpPr>
            <p:cNvPr id="14" name="Rectangle 13"/>
            <p:cNvSpPr/>
            <p:nvPr/>
          </p:nvSpPr>
          <p:spPr>
            <a:xfrm>
              <a:off x="4996501" y="482171"/>
              <a:ext cx="3511387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5312152" y="812506"/>
              <a:ext cx="2883013" cy="4479361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6201" y="1129513"/>
            <a:ext cx="3152882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5412" y="3145992"/>
            <a:ext cx="3148365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5412" y="5469857"/>
            <a:ext cx="3153672" cy="320123"/>
          </a:xfrm>
        </p:spPr>
        <p:txBody>
          <a:bodyPr/>
          <a:lstStyle>
            <a:lvl1pPr algn="l">
              <a:defRPr/>
            </a:lvl1pPr>
          </a:lstStyle>
          <a:p>
            <a:fld id="{79204B82-59E8-47FD-91AA-15B54F3B11DA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6252" y="318641"/>
            <a:ext cx="3152831" cy="320931"/>
          </a:xfrm>
        </p:spPr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519033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45286-B3B2-46E9-9A2C-34348A454D7A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516450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8028" y="881269"/>
            <a:ext cx="1103027" cy="4577594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5413" y="881269"/>
            <a:ext cx="5209173" cy="45775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C118A-4D59-48A3-A69A-4C14F28DC61F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6918028" y="719273"/>
            <a:ext cx="1096806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1341833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47" y="1122363"/>
            <a:ext cx="7773308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347" y="3602038"/>
            <a:ext cx="777330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D53B0-8EAB-44ED-94DE-EB4E410FB479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42155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DFD6A-0306-4026-AA06-343B863045F6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1676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8901C-1555-4DC6-8A29-C9D0B4AE6756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152209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657227"/>
            <a:ext cx="7300134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3602039"/>
            <a:ext cx="7300134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A584E-75B0-456B-99BA-12E1311023FD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715606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2088320"/>
            <a:ext cx="3829503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2" y="2088320"/>
            <a:ext cx="3820616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E0124-D547-434B-8071-26D2B24A1E61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06476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5427" y="2088320"/>
            <a:ext cx="3600326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912232"/>
            <a:ext cx="3830406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9230" y="2088320"/>
            <a:ext cx="3591437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912232"/>
            <a:ext cx="382151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F507A-2CFF-4087-A5F9-604D1A734BF2}" type="datetime1">
              <a:rPr lang="en-US" smtClean="0"/>
              <a:t>8/12/2025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396905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90ED4-7C74-479E-A865-A15119CE477E}" type="datetime1">
              <a:rPr lang="en-US" smtClean="0"/>
              <a:t>8/12/2025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30129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DCE52-27B5-4920-821F-ACA92C4D11BC}" type="datetime1">
              <a:rPr lang="en-US" smtClean="0"/>
              <a:t>8/12/2025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525971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2949178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8" y="609600"/>
            <a:ext cx="4642119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971801"/>
            <a:ext cx="2949178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C0465-E38A-4B7F-AA74-6731042206BF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034679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416760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49932" y="758881"/>
            <a:ext cx="2966938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971800"/>
            <a:ext cx="4171242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9D61F-3451-4D8C-BCA4-542C75B6BCE7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977483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4289373"/>
            <a:ext cx="7775673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621322"/>
            <a:ext cx="7775673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74499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C0BAB-C4B1-4B0F-8F3E-5A4B3E6C0EC3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53997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4204820"/>
            <a:ext cx="776532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5A206-2BFE-4F76-8353-944A2DF5488C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127537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4204821"/>
            <a:ext cx="776532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14FF9-5DC7-4925-8F1B-A1CD6519EE70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5245" y="641749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46721" y="307337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53209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6726063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87" y="4243845"/>
            <a:ext cx="2307831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6726064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833787" y="2590078"/>
            <a:ext cx="2307832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242" y="2733709"/>
            <a:ext cx="6069268" cy="1373070"/>
          </a:xfrm>
        </p:spPr>
        <p:txBody>
          <a:bodyPr anchor="b">
            <a:noAutofit/>
          </a:bodyPr>
          <a:lstStyle>
            <a:lvl1pPr algn="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1" y="4394040"/>
            <a:ext cx="6108101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55655" y="5936188"/>
            <a:ext cx="2057400" cy="365125"/>
          </a:xfrm>
        </p:spPr>
        <p:txBody>
          <a:bodyPr/>
          <a:lstStyle/>
          <a:p>
            <a:fld id="{B03EF8AA-DE1B-4EA0-8E40-94FA6A81108D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1" y="5936189"/>
            <a:ext cx="4021666" cy="365125"/>
          </a:xfrm>
        </p:spPr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399" y="2750337"/>
            <a:ext cx="1370293" cy="1356442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663957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2126943"/>
            <a:ext cx="7766495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650556"/>
            <a:ext cx="776532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06169-CFF4-4BB8-BAD9-F41CE20A963D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355339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609601"/>
            <a:ext cx="77653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88320"/>
            <a:ext cx="2474217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911624"/>
            <a:ext cx="2474217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8" y="2088320"/>
            <a:ext cx="2473919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59" y="2911624"/>
            <a:ext cx="247486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088320"/>
            <a:ext cx="246840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0" y="2911624"/>
            <a:ext cx="2468408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2474F-336B-415D-943B-11D60BB3D07E}" type="datetime1">
              <a:rPr lang="en-US" smtClean="0"/>
              <a:t>8/12/2025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79815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7" y="3989147"/>
            <a:ext cx="247421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5" y="2092235"/>
            <a:ext cx="2205038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7" y="4565409"/>
            <a:ext cx="2474216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6" y="3989147"/>
            <a:ext cx="247423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092235"/>
            <a:ext cx="2197894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565408"/>
            <a:ext cx="2475252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989147"/>
            <a:ext cx="246742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3" y="2092235"/>
            <a:ext cx="219908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4565410"/>
            <a:ext cx="2470694" cy="122579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250E5-8047-4828-8332-41534E1B7A22}" type="datetime1">
              <a:rPr lang="en-US" smtClean="0"/>
              <a:t>8/12/2025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557991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3F96-2CF6-4117-8B0F-689E380BB4C1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10757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0"/>
            <a:ext cx="1906993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6" y="609600"/>
            <a:ext cx="5744029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7ECCE-6138-4336-8941-47968BF67510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30113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7F78BD52-F393-484D-8DEA-7003104AF80B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410370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6" y="2354670"/>
            <a:ext cx="6595533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3BF80-0087-4581-B4A8-B0672966893D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88266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30A5-35FD-4732-8258-A7070803991F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324419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957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8428F-5ABB-4D80-9070-96F7B44EFD6C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23988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2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2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13D3B-8441-41A3-83E1-A2E769F9BC21}" type="datetime1">
              <a:rPr lang="en-US" smtClean="0"/>
              <a:t>8/12/2025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4811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8" name="Picture 2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9" name="Picture 2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5FBD2-9F78-4513-A445-EA2E47098731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811142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85070-74A7-486A-A115-B7C969E666AB}" type="datetime1">
              <a:rPr lang="en-US" smtClean="0"/>
              <a:t>8/12/2025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30762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D1035-37D6-4132-ABDB-392B1CDDA9D1}" type="datetime1">
              <a:rPr lang="en-US" smtClean="0"/>
              <a:t>8/12/2025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677995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DC39-A927-463B-92C6-C205DC886C93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495417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8221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93369-46AC-4238-98D6-83B9158ABAA8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171052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C6FAB-BA06-4D6C-8ADC-386D73084896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772783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D5F81-E2A8-4224-A345-769A35C7B8D5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913127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B7B17-A0FB-4E90-ADF4-FC5EB6AAFF19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716809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4B5DE-5D71-491A-A761-52F25871D40C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59719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20321-A9F7-48E6-8AE3-F6480A3541A3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783007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2EA2B-9955-4AA0-8EDC-DD6CAF68DC86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6917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2728432"/>
            <a:ext cx="9161969" cy="1677035"/>
            <a:chOff x="0" y="2895600"/>
            <a:chExt cx="9161969" cy="1677035"/>
          </a:xfrm>
        </p:grpSpPr>
        <p:pic>
          <p:nvPicPr>
            <p:cNvPr id="19" name="Picture 1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0" name="Picture 19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2869895"/>
            <a:ext cx="688915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639" y="4232172"/>
            <a:ext cx="688915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65810" y="5936188"/>
            <a:ext cx="2057400" cy="365125"/>
          </a:xfrm>
        </p:spPr>
        <p:txBody>
          <a:bodyPr/>
          <a:lstStyle/>
          <a:p>
            <a:fld id="{EC3AD102-32B5-4A2E-9376-B5D510E067BB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0" y="5936189"/>
            <a:ext cx="4834673" cy="365125"/>
          </a:xfrm>
        </p:spPr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6438" y="2869896"/>
            <a:ext cx="1149836" cy="1090789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526285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71B2E-F087-4AB0-B3B8-5AE0D1023F68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078923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B66E1-1FD6-471E-86AC-E5813EB69827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623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73F35-BC5F-4277-99AA-C7532686280C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6790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53228"/>
            <a:ext cx="688739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2336873"/>
            <a:ext cx="3357899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61128" y="2336873"/>
            <a:ext cx="3359661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B9DD9-0D95-494D-ADA6-B7499EA4B0D6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813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9" name="Picture 2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0" name="Picture 29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30"/>
            <a:ext cx="6896534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0988" y="2336874"/>
            <a:ext cx="3145080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638" y="3030009"/>
            <a:ext cx="336704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82646" y="2336873"/>
            <a:ext cx="3145527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61129" y="3030009"/>
            <a:ext cx="3367044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16031-EE86-4887-BC48-7AA24AB749A5}" type="datetime1">
              <a:rPr lang="en-US" smtClean="0"/>
              <a:t>8/12/2025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222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6" name="Picture 15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7" name="Picture 16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CDBBA-4D71-4966-9CEA-6A1DC0C1909B}" type="datetime1">
              <a:rPr lang="en-US" smtClean="0"/>
              <a:t>8/12/2025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5088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HD-ShadowShor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71"/>
          <a:stretch/>
        </p:blipFill>
        <p:spPr>
          <a:xfrm>
            <a:off x="7717217" y="1973262"/>
            <a:ext cx="1444752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710769" y="609600"/>
            <a:ext cx="1433231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32547-409E-4418-9E0E-60274448F8A1}" type="datetime1">
              <a:rPr lang="en-US" smtClean="0"/>
              <a:t>8/12/2025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3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7"/>
            <a:ext cx="6896534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385" y="2336874"/>
            <a:ext cx="3913788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2336873"/>
            <a:ext cx="2796240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33FF1-D4F9-46D3-B83A-70434035927E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3335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10956" y="2336874"/>
            <a:ext cx="3917217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2336874"/>
            <a:ext cx="2798487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E992A-4095-45D5-9C77-2C8AEF9DD52B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527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3" y="4711617"/>
            <a:ext cx="6894770" cy="544482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1639" y="609598"/>
            <a:ext cx="6896534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5256098"/>
            <a:ext cx="6894772" cy="5478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4FF43-32FD-4B43-B3CD-CE9D44D46518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310"/>
            <a:ext cx="1149836" cy="1090789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8738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2" name="Picture 21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3" name="Picture 22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5" y="609597"/>
            <a:ext cx="6896534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889151" cy="1101764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897CA-A0FF-4C91-A783-3065A83190DB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616"/>
            <a:ext cx="1149836" cy="1090789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7278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30" name="Picture 29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1" name="Picture 30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921" y="616983"/>
            <a:ext cx="642514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89438" y="3660763"/>
            <a:ext cx="5987731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903919" cy="110176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13135-7C81-47D8-B971-97F545AC2128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70932" y="748116"/>
            <a:ext cx="5334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967191" y="2998573"/>
            <a:ext cx="457200" cy="5847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32164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3" name="Picture 22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4" name="Picture 23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8" y="4710340"/>
            <a:ext cx="6896534" cy="5898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9" y="5300150"/>
            <a:ext cx="6896534" cy="51195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53586-C6F6-4E96-96FB-C9A32E1A2B64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987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45BFA-3256-40FE-9AA8-F79D33CC6488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30563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32629" y="2329489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39777" y="3015290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8413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879710" y="3007906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26136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233520" y="3007905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82A92-3836-4AC5-9B69-23FCD677AFD7}" type="datetime1">
              <a:rPr lang="en-US" smtClean="0"/>
              <a:t>8/12/2025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643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35" name="Picture 34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6" name="Picture 35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37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32391" y="4297503"/>
            <a:ext cx="21922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32391" y="2336873"/>
            <a:ext cx="2192257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32391" y="4873765"/>
            <a:ext cx="219225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0497" y="4297503"/>
            <a:ext cx="221507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870497" y="2336873"/>
            <a:ext cx="221507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869483" y="4873764"/>
            <a:ext cx="2218004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31028" y="4297503"/>
            <a:ext cx="219433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231027" y="2336873"/>
            <a:ext cx="2194333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230934" y="4873762"/>
            <a:ext cx="2197239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AC038-E41C-4B1C-8480-7147B5F89847}" type="datetime1">
              <a:rPr lang="en-US" smtClean="0"/>
              <a:t>8/12/2025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750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7" name="Picture 16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8" name="Picture 17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CBC12-3587-4438-A720-14B24586DC31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799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 rot="5400000">
            <a:off x="4575305" y="2747178"/>
            <a:ext cx="6862555" cy="1368199"/>
            <a:chOff x="2281445" y="609600"/>
            <a:chExt cx="6862555" cy="1368199"/>
          </a:xfrm>
        </p:grpSpPr>
        <p:sp>
          <p:nvSpPr>
            <p:cNvPr id="12" name="Rectangle 11"/>
            <p:cNvSpPr/>
            <p:nvPr/>
          </p:nvSpPr>
          <p:spPr bwMode="ltGray">
            <a:xfrm>
              <a:off x="2281445" y="609601"/>
              <a:ext cx="5285695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7710769" y="609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64798" y="609597"/>
            <a:ext cx="1069602" cy="446193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241" y="609598"/>
            <a:ext cx="6576359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144" y="5936188"/>
            <a:ext cx="2057400" cy="365125"/>
          </a:xfrm>
        </p:spPr>
        <p:txBody>
          <a:bodyPr/>
          <a:lstStyle/>
          <a:p>
            <a:fld id="{BE0D93BD-5472-4106-A3E3-FCF064AC63F2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241" y="5936189"/>
            <a:ext cx="4518959" cy="365125"/>
          </a:xfrm>
        </p:spPr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31152" y="5432500"/>
            <a:ext cx="1149636" cy="1273100"/>
          </a:xfrm>
        </p:spPr>
        <p:txBody>
          <a:bodyPr anchor="t"/>
          <a:lstStyle>
            <a:lvl1pPr algn="ctr">
              <a:defRPr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504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1300786"/>
            <a:ext cx="6517482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886201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5FF7B-A106-439E-BEA4-B7954B76752C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6299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777287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C83B6-0E18-4553-8403-EC8B8AEFAF1A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9696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4"/>
            <a:ext cx="7763814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58"/>
            <a:ext cx="7763814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FCC70-5A57-4AA2-BAFB-A7874C9969C2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6678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382952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3"/>
            <a:ext cx="382905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C04E5-86D4-42B0-B4DC-6F1DD6C48469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766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3051013"/>
            <a:ext cx="3829520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3051013"/>
            <a:ext cx="382905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57606-A6CE-4D3F-8A75-70716589F53D}" type="datetime1">
              <a:rPr lang="en-US" smtClean="0"/>
              <a:t>8/12/2025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703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782E4-D34C-43C0-85C7-9931D7334847}" type="datetime1">
              <a:rPr lang="en-US" smtClean="0"/>
              <a:t>8/12/2025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97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795C3-1B09-4B67-97D0-5D98D37CF255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7693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3214-BEFC-40D5-A408-F2A33098ADC2}" type="datetime1">
              <a:rPr lang="en-US" smtClean="0"/>
              <a:t>8/12/2025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822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609601"/>
            <a:ext cx="4650122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2632852"/>
            <a:ext cx="2951767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2A5C6-B823-4B83-A7BA-2CA90AEAAA14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994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04270" y="609601"/>
            <a:ext cx="3005851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632853"/>
            <a:ext cx="4129604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E1EC4-B398-4248-945E-4EEBE1BB0B8D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35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698261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5108728"/>
            <a:ext cx="7773339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93058-C917-4AA1-B968-5A0D28888BC8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4122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3EF74-251F-4B93-A939-654A528D044F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3559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88"/>
            <a:ext cx="6977064" cy="272991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372797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75447-CA1C-4E8B-948F-F095DF78772E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37626" y="887859"/>
            <a:ext cx="546888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0" y="3120015"/>
            <a:ext cx="55364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7031222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2138722"/>
            <a:ext cx="7773339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662335"/>
            <a:ext cx="777333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099AC-C06C-415F-BC6B-C23D6BC1F358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632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6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943356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6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85082-13A2-4F7C-A97E-F2191F59C014}" type="datetime1">
              <a:rPr lang="en-US" smtClean="0"/>
              <a:t>8/12/2025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273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610772"/>
            <a:ext cx="7773339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2367093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4781082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3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1"/>
            <a:ext cx="2477514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3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4781079"/>
            <a:ext cx="2478790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24E4-8935-4D3C-AB6B-20920BD342E6}" type="datetime1">
              <a:rPr lang="en-US" smtClean="0"/>
              <a:t>8/12/2025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59397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2367094"/>
            <a:ext cx="7773339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9CEEE-40F8-4038-B129-FB029CC9E101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547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F3F79-F537-4684-B1FD-CFAAB6E28580}" type="datetime1">
              <a:rPr lang="en-US" smtClean="0"/>
              <a:t>8/12/2025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82786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2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609602"/>
            <a:ext cx="5744043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835E9-E68C-4235-A719-DE6D1E30DB2D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974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7A5CA-F74A-4AC1-BD57-21D7AEF027E1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5576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D5471-7444-49DA-AC4F-16E224EC0DAD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79865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CD3F5-6374-48E8-BC52-F67F00E31D26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02731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D7C66-B090-44E4-988A-1D59C25C2E5E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7259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AF8D3-9130-43FA-92AA-BE5FEFE625E9}" type="datetime1">
              <a:rPr lang="en-US" smtClean="0"/>
              <a:t>8/12/2025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9983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95D09-4874-4BEC-AAE3-A58B12A2CF8F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38967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206F-630B-423B-B6C9-9C828417C82C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1706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129281"/>
            <a:ext cx="2551461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ABBB3-63E9-4E20-9C93-C0FA4384468C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2007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B675E-44E1-4F67-9865-74D812128737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120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2CA52-65E8-4688-AFB1-56EC488A8609}" type="datetime1">
              <a:rPr lang="en-US" smtClean="0"/>
              <a:t>8/12/2025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27480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340AB-9A4C-4A6A-8ABD-19182B0EB64D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427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48F7D-20CA-49A2-83EE-B8F963491973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7863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8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48177" y="3771174"/>
            <a:ext cx="546115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E1D88-FCA9-472C-8DF6-4D1D61431E19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6011396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3124201"/>
            <a:ext cx="6620968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38909-AA69-44DC-B34E-2DAE7B4C8218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438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59A16-48B4-4C01-B006-9A9071BD2607}" type="datetime1">
              <a:rPr lang="en-US" smtClean="0"/>
              <a:t>8/12/2025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81262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13356-5F2F-4178-9CA1-C01EFC7AC94E}" type="datetime1">
              <a:rPr lang="en-US" smtClean="0"/>
              <a:t>8/12/2025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66227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00569-0F58-4EF7-8317-D36220EA9CAC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8580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0DC31-87B2-4722-94E9-2F259ACE661B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80104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8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238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01052" y="5410202"/>
            <a:ext cx="2057400" cy="365125"/>
          </a:xfrm>
        </p:spPr>
        <p:txBody>
          <a:bodyPr/>
          <a:lstStyle/>
          <a:p>
            <a:fld id="{13B159E8-3785-4178-8844-BF1D2ECD1169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0237" y="5410202"/>
            <a:ext cx="3843665" cy="365125"/>
          </a:xfrm>
        </p:spPr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5603" y="5410200"/>
            <a:ext cx="57831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66096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5592691" y="5883277"/>
            <a:ext cx="2057400" cy="365125"/>
          </a:xfrm>
        </p:spPr>
        <p:txBody>
          <a:bodyPr/>
          <a:lstStyle/>
          <a:p>
            <a:fld id="{E3E9D286-18CF-4D54-BBF2-4082FD7C80EF}" type="datetime1">
              <a:rPr lang="en-US" smtClean="0"/>
              <a:t>8/12/2025</a:t>
            </a:fld>
            <a:endParaRPr lang="en-US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6059" y="5883276"/>
            <a:ext cx="4679482" cy="365125"/>
          </a:xfrm>
        </p:spPr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7241" y="5883275"/>
            <a:ext cx="57831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716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68818-3D7D-4D33-94A7-AEAFE59DA02D}" type="datetime1">
              <a:rPr lang="en-US" smtClean="0"/>
              <a:t>8/12/2025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35051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83661-4466-4E28-92CE-2323EB0488F0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39416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49B16-F905-4D05-A478-C769E43F3015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3370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8902" y="2249486"/>
            <a:ext cx="34359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1992" y="2249485"/>
            <a:ext cx="34335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9862-4C3D-4C6A-9808-AA9D9AA5B573}" type="datetime1">
              <a:rPr lang="en-US" smtClean="0"/>
              <a:t>8/12/2025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38674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FAF5-8A2A-4859-8697-F9561D28D4DF}" type="datetime1">
              <a:rPr lang="en-US" smtClean="0"/>
              <a:t>8/12/2025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2813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9F8F3-6EE7-4D12-9015-CBC895C0E480}" type="datetime1">
              <a:rPr lang="en-US" smtClean="0"/>
              <a:t>8/12/2025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64301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37859-89C1-408C-854C-8C9FBCAE241B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22593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2866" y="609600"/>
            <a:ext cx="3452693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49486"/>
            <a:ext cx="3753964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19D98-8DF5-4A36-8F75-081F86E9626D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1329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2EDC3-8CCC-4962-B753-D1A03E21F57C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59140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89331-0BA1-4A91-B080-3140E583FEF7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68760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F4D85-9ED0-4BE6-90B8-2C0E3CC4EDA6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696579" y="71845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17473" y="276497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73024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FC77-1185-47D9-9C25-F7E6378277CF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32291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EDA-5E2E-40D2-986B-9F18AE9D0416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0177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56059" y="3360263"/>
            <a:ext cx="239643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6075" y="3363435"/>
            <a:ext cx="238895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E72B2-CCC0-420D-8DDF-0CD64A3E8767}" type="datetime1">
              <a:rPr lang="en-US" smtClean="0"/>
              <a:t>8/12/2025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54138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6DA75-3DB0-42DF-B936-31127A511E1A}" type="datetime1">
              <a:rPr lang="en-US" smtClean="0"/>
              <a:t>8/12/2025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45260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465E4-8DD4-405E-B321-4DB3585582DD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8355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053A8-22B1-4E3E-B8BF-AE8CB3D0191B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41463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8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238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01052" y="5410202"/>
            <a:ext cx="2057400" cy="365125"/>
          </a:xfrm>
        </p:spPr>
        <p:txBody>
          <a:bodyPr/>
          <a:lstStyle/>
          <a:p>
            <a:fld id="{1F907922-3812-41A2-9E5C-D59CC1DD9D7A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0237" y="5410202"/>
            <a:ext cx="3843665" cy="365125"/>
          </a:xfrm>
        </p:spPr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5603" y="5410200"/>
            <a:ext cx="57831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81091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5592691" y="5883277"/>
            <a:ext cx="2057400" cy="365125"/>
          </a:xfrm>
        </p:spPr>
        <p:txBody>
          <a:bodyPr/>
          <a:lstStyle/>
          <a:p>
            <a:fld id="{8C337E82-92EB-4492-AD0D-842B38D29BE3}" type="datetime1">
              <a:rPr lang="en-US" smtClean="0"/>
              <a:t>8/12/2025</a:t>
            </a:fld>
            <a:endParaRPr lang="en-US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6059" y="5883276"/>
            <a:ext cx="4679482" cy="365125"/>
          </a:xfrm>
        </p:spPr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7241" y="5883275"/>
            <a:ext cx="57831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77368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DB20A-1665-457D-ADE0-367DC04E1572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87379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44F38-8D33-4858-A6DC-F74BBAE4533B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9717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8902" y="2249486"/>
            <a:ext cx="34359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1992" y="2249485"/>
            <a:ext cx="34335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A1CD2-198C-42C6-82F5-B37D327AA6CA}" type="datetime1">
              <a:rPr lang="en-US" smtClean="0"/>
              <a:t>8/12/2025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807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8D235-62DA-429E-99E0-A183C981247D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06485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ADEC3-AE13-49B8-863F-7F1B2D34CDD9}" type="datetime1">
              <a:rPr lang="en-US" smtClean="0"/>
              <a:t>8/12/2025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77359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92DC0-00E8-48A6-ABF4-DDBC80CBFD5C}" type="datetime1">
              <a:rPr lang="en-US" smtClean="0"/>
              <a:t>8/12/2025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42832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2FBD0-D83B-47A4-A4A9-60BFFC785B6D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371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2866" y="609600"/>
            <a:ext cx="3452693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49486"/>
            <a:ext cx="3753964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19A5C-03A2-4212-B484-A4003444B91C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58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DF4E6-5C40-43D6-B9DC-E95BDDBD091E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0201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5623D-443A-46C1-9516-9479A0F9A9A3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3244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8DB04-C50A-4DE3-81A3-FC0F5BDA0AC1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696579" y="71845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17473" y="276497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827259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7485B-42B8-434E-A602-D249CF8295C1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22743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56059" y="3360263"/>
            <a:ext cx="239643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6075" y="3363435"/>
            <a:ext cx="238895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3AB14-043B-4B21-9BB9-5D70020AB986}" type="datetime1">
              <a:rPr lang="en-US" smtClean="0"/>
              <a:t>8/12/2025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5544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E6E17-235C-4ADE-99DE-31C886C43E50}" type="datetime1">
              <a:rPr lang="en-US" smtClean="0"/>
              <a:t>8/12/2025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8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4.xml"/><Relationship Id="rId13" Type="http://schemas.openxmlformats.org/officeDocument/2006/relationships/image" Target="../media/image12.jpg"/><Relationship Id="rId3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3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5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5.xml"/><Relationship Id="rId13" Type="http://schemas.openxmlformats.org/officeDocument/2006/relationships/slideLayout" Target="../slideLayouts/slideLayout170.xml"/><Relationship Id="rId18" Type="http://schemas.openxmlformats.org/officeDocument/2006/relationships/theme" Target="../theme/theme11.xml"/><Relationship Id="rId3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4.xml"/><Relationship Id="rId12" Type="http://schemas.openxmlformats.org/officeDocument/2006/relationships/slideLayout" Target="../slideLayouts/slideLayout169.xml"/><Relationship Id="rId17" Type="http://schemas.openxmlformats.org/officeDocument/2006/relationships/slideLayout" Target="../slideLayouts/slideLayout174.xml"/><Relationship Id="rId2" Type="http://schemas.openxmlformats.org/officeDocument/2006/relationships/slideLayout" Target="../slideLayouts/slideLayout159.xml"/><Relationship Id="rId16" Type="http://schemas.openxmlformats.org/officeDocument/2006/relationships/slideLayout" Target="../slideLayouts/slideLayout173.xml"/><Relationship Id="rId1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63.xml"/><Relationship Id="rId11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2.xml"/><Relationship Id="rId15" Type="http://schemas.openxmlformats.org/officeDocument/2006/relationships/slideLayout" Target="../slideLayouts/slideLayout172.xml"/><Relationship Id="rId10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1.xml"/><Relationship Id="rId9" Type="http://schemas.openxmlformats.org/officeDocument/2006/relationships/slideLayout" Target="../slideLayouts/slideLayout166.xml"/><Relationship Id="rId14" Type="http://schemas.openxmlformats.org/officeDocument/2006/relationships/slideLayout" Target="../slideLayouts/slideLayout17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2.xml"/><Relationship Id="rId13" Type="http://schemas.openxmlformats.org/officeDocument/2006/relationships/slideLayout" Target="../slideLayouts/slideLayout187.xml"/><Relationship Id="rId18" Type="http://schemas.openxmlformats.org/officeDocument/2006/relationships/theme" Target="../theme/theme12.xml"/><Relationship Id="rId3" Type="http://schemas.openxmlformats.org/officeDocument/2006/relationships/slideLayout" Target="../slideLayouts/slideLayout177.xml"/><Relationship Id="rId7" Type="http://schemas.openxmlformats.org/officeDocument/2006/relationships/slideLayout" Target="../slideLayouts/slideLayout181.xml"/><Relationship Id="rId12" Type="http://schemas.openxmlformats.org/officeDocument/2006/relationships/slideLayout" Target="../slideLayouts/slideLayout186.xml"/><Relationship Id="rId17" Type="http://schemas.openxmlformats.org/officeDocument/2006/relationships/slideLayout" Target="../slideLayouts/slideLayout191.xml"/><Relationship Id="rId2" Type="http://schemas.openxmlformats.org/officeDocument/2006/relationships/slideLayout" Target="../slideLayouts/slideLayout176.xml"/><Relationship Id="rId16" Type="http://schemas.openxmlformats.org/officeDocument/2006/relationships/slideLayout" Target="../slideLayouts/slideLayout190.xml"/><Relationship Id="rId1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80.xml"/><Relationship Id="rId11" Type="http://schemas.openxmlformats.org/officeDocument/2006/relationships/slideLayout" Target="../slideLayouts/slideLayout185.xml"/><Relationship Id="rId5" Type="http://schemas.openxmlformats.org/officeDocument/2006/relationships/slideLayout" Target="../slideLayouts/slideLayout179.xml"/><Relationship Id="rId15" Type="http://schemas.openxmlformats.org/officeDocument/2006/relationships/slideLayout" Target="../slideLayouts/slideLayout189.xml"/><Relationship Id="rId10" Type="http://schemas.openxmlformats.org/officeDocument/2006/relationships/slideLayout" Target="../slideLayouts/slideLayout184.xml"/><Relationship Id="rId19" Type="http://schemas.openxmlformats.org/officeDocument/2006/relationships/image" Target="../media/image16.png"/><Relationship Id="rId4" Type="http://schemas.openxmlformats.org/officeDocument/2006/relationships/slideLayout" Target="../slideLayouts/slideLayout178.xml"/><Relationship Id="rId9" Type="http://schemas.openxmlformats.org/officeDocument/2006/relationships/slideLayout" Target="../slideLayouts/slideLayout183.xml"/><Relationship Id="rId14" Type="http://schemas.openxmlformats.org/officeDocument/2006/relationships/slideLayout" Target="../slideLayouts/slideLayout18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77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7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17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4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13" Type="http://schemas.openxmlformats.org/officeDocument/2006/relationships/slideLayout" Target="../slideLayouts/slideLayout125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slideLayout" Target="../slideLayouts/slideLayout124.xml"/><Relationship Id="rId17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14.xml"/><Relationship Id="rId16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5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Relationship Id="rId14" Type="http://schemas.openxmlformats.org/officeDocument/2006/relationships/slideLayout" Target="../slideLayouts/slideLayout12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7.xml"/><Relationship Id="rId13" Type="http://schemas.openxmlformats.org/officeDocument/2006/relationships/slideLayout" Target="../slideLayouts/slideLayout142.xml"/><Relationship Id="rId18" Type="http://schemas.openxmlformats.org/officeDocument/2006/relationships/theme" Target="../theme/theme9.xml"/><Relationship Id="rId3" Type="http://schemas.openxmlformats.org/officeDocument/2006/relationships/slideLayout" Target="../slideLayouts/slideLayout132.xml"/><Relationship Id="rId7" Type="http://schemas.openxmlformats.org/officeDocument/2006/relationships/slideLayout" Target="../slideLayouts/slideLayout136.xml"/><Relationship Id="rId12" Type="http://schemas.openxmlformats.org/officeDocument/2006/relationships/slideLayout" Target="../slideLayouts/slideLayout141.xml"/><Relationship Id="rId17" Type="http://schemas.openxmlformats.org/officeDocument/2006/relationships/slideLayout" Target="../slideLayouts/slideLayout146.xml"/><Relationship Id="rId2" Type="http://schemas.openxmlformats.org/officeDocument/2006/relationships/slideLayout" Target="../slideLayouts/slideLayout131.xml"/><Relationship Id="rId16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30.xml"/><Relationship Id="rId6" Type="http://schemas.openxmlformats.org/officeDocument/2006/relationships/slideLayout" Target="../slideLayouts/slideLayout135.xml"/><Relationship Id="rId11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34.xml"/><Relationship Id="rId15" Type="http://schemas.openxmlformats.org/officeDocument/2006/relationships/slideLayout" Target="../slideLayouts/slideLayout144.xml"/><Relationship Id="rId10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33.xml"/><Relationship Id="rId9" Type="http://schemas.openxmlformats.org/officeDocument/2006/relationships/slideLayout" Target="../slideLayouts/slideLayout138.xml"/><Relationship Id="rId14" Type="http://schemas.openxmlformats.org/officeDocument/2006/relationships/slideLayout" Target="../slideLayouts/slideLayout1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70C946-2B5B-43D3-9D1D-C99251AA1434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99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5" r:id="rId1"/>
    <p:sldLayoutId id="2147484306" r:id="rId2"/>
    <p:sldLayoutId id="2147484307" r:id="rId3"/>
    <p:sldLayoutId id="2147484308" r:id="rId4"/>
    <p:sldLayoutId id="2147484309" r:id="rId5"/>
    <p:sldLayoutId id="2147484310" r:id="rId6"/>
    <p:sldLayoutId id="2147484311" r:id="rId7"/>
    <p:sldLayoutId id="2147484312" r:id="rId8"/>
    <p:sldLayoutId id="2147484313" r:id="rId9"/>
    <p:sldLayoutId id="2147484314" r:id="rId10"/>
    <p:sldLayoutId id="2147484315" r:id="rId11"/>
    <p:sldLayoutId id="2147484316" r:id="rId12"/>
    <p:sldLayoutId id="2147484317" r:id="rId13"/>
    <p:sldLayoutId id="2147484318" r:id="rId14"/>
    <p:sldLayoutId id="2147484319" r:id="rId15"/>
    <p:sldLayoutId id="2147484320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14732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873" b="-2873"/>
          <a:stretch/>
        </p:blipFill>
        <p:spPr>
          <a:xfrm>
            <a:off x="0" y="6163056"/>
            <a:ext cx="9144000" cy="71550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5413" y="804520"/>
            <a:ext cx="6479421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5413" y="2015733"/>
            <a:ext cx="6479421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2486D6-0119-4186-9D94-723856685833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5413" y="329308"/>
            <a:ext cx="394208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71272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138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22" r:id="rId1"/>
    <p:sldLayoutId id="2147484923" r:id="rId2"/>
    <p:sldLayoutId id="2147484924" r:id="rId3"/>
    <p:sldLayoutId id="2147484925" r:id="rId4"/>
    <p:sldLayoutId id="2147484926" r:id="rId5"/>
    <p:sldLayoutId id="2147484927" r:id="rId6"/>
    <p:sldLayoutId id="2147484928" r:id="rId7"/>
    <p:sldLayoutId id="2147484929" r:id="rId8"/>
    <p:sldLayoutId id="2147484930" r:id="rId9"/>
    <p:sldLayoutId id="2147484931" r:id="rId10"/>
    <p:sldLayoutId id="2147484932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9256D3-D88B-4274-B6C8-F6E7DEA79367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6125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970" r:id="rId1"/>
    <p:sldLayoutId id="2147484971" r:id="rId2"/>
    <p:sldLayoutId id="2147484972" r:id="rId3"/>
    <p:sldLayoutId id="2147484973" r:id="rId4"/>
    <p:sldLayoutId id="2147484974" r:id="rId5"/>
    <p:sldLayoutId id="2147484975" r:id="rId6"/>
    <p:sldLayoutId id="2147484976" r:id="rId7"/>
    <p:sldLayoutId id="2147484977" r:id="rId8"/>
    <p:sldLayoutId id="2147484978" r:id="rId9"/>
    <p:sldLayoutId id="2147484979" r:id="rId10"/>
    <p:sldLayoutId id="2147484980" r:id="rId11"/>
    <p:sldLayoutId id="2147484981" r:id="rId12"/>
    <p:sldLayoutId id="2147484982" r:id="rId13"/>
    <p:sldLayoutId id="2147484983" r:id="rId14"/>
    <p:sldLayoutId id="2147484984" r:id="rId15"/>
    <p:sldLayoutId id="2147484985" r:id="rId16"/>
    <p:sldLayoutId id="2147484986" r:id="rId17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F47BE54-A990-4627-91D7-F56350BFE88F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76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06" r:id="rId1"/>
    <p:sldLayoutId id="2147485007" r:id="rId2"/>
    <p:sldLayoutId id="2147485008" r:id="rId3"/>
    <p:sldLayoutId id="2147485009" r:id="rId4"/>
    <p:sldLayoutId id="2147485010" r:id="rId5"/>
    <p:sldLayoutId id="2147485011" r:id="rId6"/>
    <p:sldLayoutId id="2147485012" r:id="rId7"/>
    <p:sldLayoutId id="2147485013" r:id="rId8"/>
    <p:sldLayoutId id="2147485014" r:id="rId9"/>
    <p:sldLayoutId id="2147485015" r:id="rId10"/>
    <p:sldLayoutId id="2147485016" r:id="rId11"/>
    <p:sldLayoutId id="2147485017" r:id="rId12"/>
    <p:sldLayoutId id="2147485018" r:id="rId13"/>
    <p:sldLayoutId id="2147485019" r:id="rId14"/>
    <p:sldLayoutId id="2147485020" r:id="rId15"/>
    <p:sldLayoutId id="2147485021" r:id="rId16"/>
    <p:sldLayoutId id="2147485022" r:id="rId17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ames\Desktop\msft\Berlin\build Assets\hashOverlaySD-FullResolve.png"/>
          <p:cNvPicPr>
            <a:picLocks noChangeAspect="1" noChangeArrowheads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2336873"/>
            <a:ext cx="6887389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67881" y="593618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38850-A386-4AD5-BFF7-C6AC4C02E512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5936189"/>
            <a:ext cx="4834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48600" y="753228"/>
            <a:ext cx="1157674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848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48" r:id="rId1"/>
    <p:sldLayoutId id="2147484449" r:id="rId2"/>
    <p:sldLayoutId id="2147484450" r:id="rId3"/>
    <p:sldLayoutId id="2147484451" r:id="rId4"/>
    <p:sldLayoutId id="2147484452" r:id="rId5"/>
    <p:sldLayoutId id="2147484453" r:id="rId6"/>
    <p:sldLayoutId id="2147484454" r:id="rId7"/>
    <p:sldLayoutId id="2147484455" r:id="rId8"/>
    <p:sldLayoutId id="2147484456" r:id="rId9"/>
    <p:sldLayoutId id="2147484457" r:id="rId10"/>
    <p:sldLayoutId id="2147484458" r:id="rId11"/>
    <p:sldLayoutId id="2147484459" r:id="rId12"/>
    <p:sldLayoutId id="2147484460" r:id="rId13"/>
    <p:sldLayoutId id="2147484461" r:id="rId14"/>
    <p:sldLayoutId id="2147484462" r:id="rId15"/>
    <p:sldLayoutId id="2147484463" r:id="rId16"/>
    <p:sldLayoutId id="2147484464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4"/>
            <a:ext cx="7773339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3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BE3A13A-0AD8-41C8-A49D-0497B1B708A8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1" y="5883276"/>
            <a:ext cx="50046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810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14" r:id="rId1"/>
    <p:sldLayoutId id="2147484515" r:id="rId2"/>
    <p:sldLayoutId id="2147484516" r:id="rId3"/>
    <p:sldLayoutId id="2147484517" r:id="rId4"/>
    <p:sldLayoutId id="2147484518" r:id="rId5"/>
    <p:sldLayoutId id="2147484519" r:id="rId6"/>
    <p:sldLayoutId id="2147484520" r:id="rId7"/>
    <p:sldLayoutId id="2147484521" r:id="rId8"/>
    <p:sldLayoutId id="2147484522" r:id="rId9"/>
    <p:sldLayoutId id="2147484523" r:id="rId10"/>
    <p:sldLayoutId id="2147484524" r:id="rId11"/>
    <p:sldLayoutId id="2147484525" r:id="rId12"/>
    <p:sldLayoutId id="2147484526" r:id="rId13"/>
    <p:sldLayoutId id="2147484527" r:id="rId14"/>
    <p:sldLayoutId id="2147484528" r:id="rId15"/>
    <p:sldLayoutId id="2147484529" r:id="rId16"/>
    <p:sldLayoutId id="2147484530" r:id="rId17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50800" dist="25400" dir="4980000" algn="tl" rotWithShape="0">
              <a:srgbClr val="000000">
                <a:alpha val="36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4000"/>
                </a:schemeClr>
              </a:gs>
              <a:gs pos="73000">
                <a:schemeClr val="accent5">
                  <a:alpha val="0"/>
                </a:schemeClr>
              </a:gs>
              <a:gs pos="36000">
                <a:schemeClr val="accent5"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4000"/>
                </a:schemeClr>
              </a:gs>
              <a:gs pos="66000">
                <a:schemeClr val="accent5">
                  <a:alpha val="0"/>
                </a:schemeClr>
              </a:gs>
              <a:gs pos="36000">
                <a:schemeClr val="accent5"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4D64118-FFF2-4E00-B617-E9F1148E0A2A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541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94" r:id="rId1"/>
    <p:sldLayoutId id="2147484695" r:id="rId2"/>
    <p:sldLayoutId id="2147484696" r:id="rId3"/>
    <p:sldLayoutId id="2147484697" r:id="rId4"/>
    <p:sldLayoutId id="2147484698" r:id="rId5"/>
    <p:sldLayoutId id="2147484699" r:id="rId6"/>
    <p:sldLayoutId id="2147484700" r:id="rId7"/>
    <p:sldLayoutId id="2147484701" r:id="rId8"/>
    <p:sldLayoutId id="2147484702" r:id="rId9"/>
    <p:sldLayoutId id="2147484703" r:id="rId10"/>
    <p:sldLayoutId id="2147484704" r:id="rId11"/>
    <p:sldLayoutId id="2147484705" r:id="rId12"/>
    <p:sldLayoutId id="2147484706" r:id="rId13"/>
    <p:sldLayoutId id="2147484707" r:id="rId14"/>
    <p:sldLayoutId id="2147484708" r:id="rId15"/>
    <p:sldLayoutId id="2147484709" r:id="rId16"/>
    <p:sldLayoutId id="2147484710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4288" y="0"/>
            <a:ext cx="9041774" cy="6858001"/>
            <a:chOff x="-14288" y="0"/>
            <a:chExt cx="9041774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1D6BC0-FAD4-4E4F-A113-3AEF33F0A4B1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3550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60" r:id="rId1"/>
    <p:sldLayoutId id="2147484761" r:id="rId2"/>
    <p:sldLayoutId id="2147484762" r:id="rId3"/>
    <p:sldLayoutId id="2147484763" r:id="rId4"/>
    <p:sldLayoutId id="2147484764" r:id="rId5"/>
    <p:sldLayoutId id="2147484765" r:id="rId6"/>
    <p:sldLayoutId id="2147484766" r:id="rId7"/>
    <p:sldLayoutId id="2147484767" r:id="rId8"/>
    <p:sldLayoutId id="2147484768" r:id="rId9"/>
    <p:sldLayoutId id="2147484769" r:id="rId10"/>
    <p:sldLayoutId id="2147484770" r:id="rId11"/>
    <p:sldLayoutId id="2147484771" r:id="rId12"/>
    <p:sldLayoutId id="2147484772" r:id="rId13"/>
    <p:sldLayoutId id="2147484773" r:id="rId14"/>
    <p:sldLayoutId id="2147484774" r:id="rId15"/>
    <p:sldLayoutId id="2147484775" r:id="rId16"/>
    <p:sldLayoutId id="2147484776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14300" dist="38100" dir="2700000" algn="tl">
              <a:srgbClr val="000000">
                <a:alpha val="26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27000" dist="38100" dir="2700000" algn="tl">
              <a:srgbClr val="000000">
                <a:alpha val="33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27000" dist="38100" dir="2700000" algn="tl">
              <a:srgbClr val="000000">
                <a:alpha val="33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27000" dist="38100" dir="2700000" algn="tl">
              <a:srgbClr val="000000">
                <a:alpha val="33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27000" dist="38100" dir="2700000" algn="tl">
              <a:srgbClr val="000000">
                <a:alpha val="33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27000" dist="38100" dir="2700000" algn="tl">
              <a:srgbClr val="000000">
                <a:alpha val="33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9041774" cy="6858001"/>
            <a:chOff x="-14288" y="0"/>
            <a:chExt cx="9041774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7B5A9-0509-4FCA-93FB-FEF873C69AAE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426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78" r:id="rId1"/>
    <p:sldLayoutId id="2147484779" r:id="rId2"/>
    <p:sldLayoutId id="2147484780" r:id="rId3"/>
    <p:sldLayoutId id="2147484781" r:id="rId4"/>
    <p:sldLayoutId id="2147484782" r:id="rId5"/>
    <p:sldLayoutId id="2147484783" r:id="rId6"/>
    <p:sldLayoutId id="2147484784" r:id="rId7"/>
    <p:sldLayoutId id="2147484785" r:id="rId8"/>
    <p:sldLayoutId id="2147484786" r:id="rId9"/>
    <p:sldLayoutId id="2147484787" r:id="rId10"/>
    <p:sldLayoutId id="2147484788" r:id="rId11"/>
    <p:sldLayoutId id="2147484789" r:id="rId12"/>
    <p:sldLayoutId id="2147484790" r:id="rId13"/>
    <p:sldLayoutId id="2147484791" r:id="rId14"/>
    <p:sldLayoutId id="2147484792" r:id="rId15"/>
    <p:sldLayoutId id="2147484793" r:id="rId16"/>
    <p:sldLayoutId id="2147484794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5A14B3-1A49-4FDF-815E-1D4927219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43E29-745A-426E-8D10-0DA84014D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A13FA-D3F7-4CF8-BB94-0C41ED4AF9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DBBFB-8210-4D95-ADE1-0EB2FC70C5E6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1A100-4C14-489F-ACD2-10D458193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B4223-0E0D-41BA-84E3-325433D602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811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6" r:id="rId1"/>
    <p:sldLayoutId id="2147484797" r:id="rId2"/>
    <p:sldLayoutId id="2147484798" r:id="rId3"/>
    <p:sldLayoutId id="2147484799" r:id="rId4"/>
    <p:sldLayoutId id="2147484800" r:id="rId5"/>
    <p:sldLayoutId id="2147484801" r:id="rId6"/>
    <p:sldLayoutId id="2147484802" r:id="rId7"/>
    <p:sldLayoutId id="2147484803" r:id="rId8"/>
    <p:sldLayoutId id="2147484804" r:id="rId9"/>
    <p:sldLayoutId id="2147484805" r:id="rId10"/>
    <p:sldLayoutId id="2147484806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B41E295-96B0-4D25-A868-44B74C781323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2970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26" r:id="rId1"/>
    <p:sldLayoutId id="2147484827" r:id="rId2"/>
    <p:sldLayoutId id="2147484828" r:id="rId3"/>
    <p:sldLayoutId id="2147484829" r:id="rId4"/>
    <p:sldLayoutId id="2147484830" r:id="rId5"/>
    <p:sldLayoutId id="2147484831" r:id="rId6"/>
    <p:sldLayoutId id="2147484832" r:id="rId7"/>
    <p:sldLayoutId id="2147484833" r:id="rId8"/>
    <p:sldLayoutId id="2147484834" r:id="rId9"/>
    <p:sldLayoutId id="2147484835" r:id="rId10"/>
    <p:sldLayoutId id="2147484836" r:id="rId11"/>
    <p:sldLayoutId id="2147484837" r:id="rId12"/>
    <p:sldLayoutId id="2147484838" r:id="rId13"/>
    <p:sldLayoutId id="2147484839" r:id="rId14"/>
    <p:sldLayoutId id="2147484840" r:id="rId15"/>
    <p:sldLayoutId id="2147484841" r:id="rId16"/>
    <p:sldLayoutId id="2147484842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670675" y="3894667"/>
            <a:ext cx="2470456" cy="2658533"/>
            <a:chOff x="6687077" y="3259666"/>
            <a:chExt cx="2981857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8756120" y="3259666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687077" y="3486677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7772400" y="3581400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7923214" y="3433394"/>
              <a:ext cx="1739738" cy="17397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8398935" y="3985317"/>
              <a:ext cx="1264017" cy="12640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533401"/>
            <a:ext cx="6554867" cy="3767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30245" y="6172203"/>
            <a:ext cx="1200463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DEA0D62-FDAC-4960-AD84-5062ACF70328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6172200"/>
            <a:ext cx="5811724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4426" y="5578478"/>
            <a:ext cx="856907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8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512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80" r:id="rId1"/>
    <p:sldLayoutId id="2147484881" r:id="rId2"/>
    <p:sldLayoutId id="2147484882" r:id="rId3"/>
    <p:sldLayoutId id="2147484883" r:id="rId4"/>
    <p:sldLayoutId id="2147484884" r:id="rId5"/>
    <p:sldLayoutId id="2147484885" r:id="rId6"/>
    <p:sldLayoutId id="2147484886" r:id="rId7"/>
    <p:sldLayoutId id="2147484887" r:id="rId8"/>
    <p:sldLayoutId id="2147484888" r:id="rId9"/>
    <p:sldLayoutId id="2147484889" r:id="rId10"/>
    <p:sldLayoutId id="2147484890" r:id="rId11"/>
    <p:sldLayoutId id="2147484891" r:id="rId12"/>
    <p:sldLayoutId id="2147484892" r:id="rId13"/>
    <p:sldLayoutId id="2147484893" r:id="rId14"/>
    <p:sldLayoutId id="2147484894" r:id="rId15"/>
    <p:sldLayoutId id="2147484895" r:id="rId16"/>
    <p:sldLayoutId id="2147484896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7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31.xml"/><Relationship Id="rId4" Type="http://schemas.openxmlformats.org/officeDocument/2006/relationships/image" Target="../media/image32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4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39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9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03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Word Search Puzzle Generator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1878AF-9048-4FBF-871E-7FDF95202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65E560-5D59-4CDB-BD09-0A9EC2714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2044C-DB96-4513-8AE8-291C52DC2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753" y="3786004"/>
            <a:ext cx="5310076" cy="1408298"/>
          </a:xfrm>
          <a:prstGeom prst="rect">
            <a:avLst/>
          </a:prstGeom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E0FEA4CB-2778-49C6-BE02-9777FC7E55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750">
        <p15:prstTrans prst="curtains"/>
        <p:sndAc>
          <p:stSnd>
            <p:snd r:embed="rId2" name="type.wav"/>
          </p:stSnd>
        </p:sndAc>
      </p:transition>
    </mc:Choice>
    <mc:Fallback>
      <p:transition spd="slow">
        <p:fade/>
        <p:sndAc>
          <p:stSnd>
            <p:snd r:embed="rId2" name="type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Future Enhancements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r>
              <a:t>Add GUI using SDL or GTK.</a:t>
            </a:r>
          </a:p>
          <a:p>
            <a:r>
              <a:t>Support themed puzzles and export to PDF.</a:t>
            </a:r>
          </a:p>
          <a:p>
            <a:r>
              <a:t>Reduce randomness dependency with smarter algorithms.</a:t>
            </a:r>
          </a:p>
          <a:p>
            <a:r>
              <a:t>Introduce levels of difficulty.</a:t>
            </a:r>
          </a:p>
        </p:txBody>
      </p:sp>
      <p:pic>
        <p:nvPicPr>
          <p:cNvPr id="5" name="Graphic 4" descr="Gauge with solid fill">
            <a:extLst>
              <a:ext uri="{FF2B5EF4-FFF2-40B4-BE49-F238E27FC236}">
                <a16:creationId xmlns:a16="http://schemas.microsoft.com/office/drawing/2014/main" id="{4CBAE6DC-A275-40A5-BCC4-9F80A3A48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8968" y="5783179"/>
            <a:ext cx="914400" cy="9144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D33F40-9799-4FB2-9E5D-4AC3766D3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8BBF-4D8B-4DEC-8D1B-F2E9D3530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38594" y="160421"/>
            <a:ext cx="856907" cy="669925"/>
          </a:xfrm>
        </p:spPr>
        <p:txBody>
          <a:bodyPr/>
          <a:lstStyle/>
          <a:p>
            <a:fld id="{C1FF6DA9-008F-8B48-92A6-B652298478BF}" type="slidenum">
              <a:rPr lang="en-US" smtClean="0"/>
              <a:t>10</a:t>
            </a:fld>
            <a:endParaRPr lang="en-US" dirty="0"/>
          </a:p>
        </p:txBody>
      </p:sp>
    </p:spTree>
  </p:cSld>
  <p:clrMapOvr>
    <a:masterClrMapping/>
  </p:clrMapOvr>
  <p:transition spd="slow">
    <p:circle/>
    <p:sndAc>
      <p:stSnd>
        <p:snd r:embed="rId2" name="arrow.wav"/>
      </p:stSnd>
    </p:sndAc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r>
              <a:t>Demonstrates C programming concepts clearly.</a:t>
            </a:r>
          </a:p>
          <a:p>
            <a:r>
              <a:t>Dynamic, educational, and fun for users.</a:t>
            </a:r>
          </a:p>
          <a:p>
            <a:r>
              <a:t>Team collaboration enhanced problem-solving skills.</a:t>
            </a:r>
          </a:p>
          <a:p>
            <a:r>
              <a:t>Ready for real-world application with minor upgrades.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830DA-7CF2-40B0-88C7-91F2D953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C3ACBD-1D49-409A-99D9-36FE58309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  <p:sndAc>
          <p:stSnd>
            <p:snd r:embed="rId2" name="arrow.wav"/>
          </p:stSnd>
        </p:sndAc>
      </p:transition>
    </mc:Choice>
    <mc:Fallback>
      <p:transition spd="slow">
        <p:circle/>
        <p:sndAc>
          <p:stSnd>
            <p:snd r:embed="rId2" name="arrow.wav"/>
          </p:stSnd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897" y="2685628"/>
            <a:ext cx="7765321" cy="1326321"/>
          </a:xfrm>
        </p:spPr>
        <p:txBody>
          <a:bodyPr/>
          <a:lstStyle/>
          <a:p>
            <a:r>
              <a:rPr dirty="0">
                <a:ln>
                  <a:solidFill>
                    <a:schemeClr val="tx2">
                      <a:lumMod val="25000"/>
                    </a:schemeClr>
                  </a:solidFill>
                </a:ln>
              </a:rPr>
              <a:t>Thank You!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590F85-FC8E-4B48-BA7F-6A5F1B85C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  <p:sndAc>
          <p:stSnd>
            <p:snd r:embed="rId3" name="arrow.wav"/>
          </p:stSnd>
        </p:sndAc>
      </p:transition>
    </mc:Choice>
    <mc:Fallback>
      <p:transition spd="slow">
        <p:fade/>
        <p:sndAc>
          <p:stSnd>
            <p:snd r:embed="rId3" name="arrow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r>
              <a:t>Word search puzzles test vocabulary and pattern recognition.</a:t>
            </a:r>
          </a:p>
          <a:p>
            <a:r>
              <a:t>This project generates custom puzzles using C programming.</a:t>
            </a:r>
          </a:p>
          <a:p>
            <a:r>
              <a:t>Developed by 4 team members under CSE115 curriculum.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EC05FE-D701-4E47-B52B-2EA268A63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991" y="5153012"/>
            <a:ext cx="938865" cy="1841152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E7F9BA-0699-4C60-96CA-FDCD568C3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860E02-F57B-4BC0-BFCA-99384C63E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  <p:sndAc>
          <p:stSnd>
            <p:snd r:embed="rId2" name="arrow.wav"/>
          </p:stSnd>
        </p:sndAc>
      </p:transition>
    </mc:Choice>
    <mc:Fallback>
      <p:transition spd="slow">
        <p:checker/>
        <p:sndAc>
          <p:stSnd>
            <p:snd r:embed="rId2" name="arrow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100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63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34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Problem Statement &amp; Significance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r>
              <a:rPr dirty="0"/>
              <a:t>Design a word search puzzle from user inputs.</a:t>
            </a:r>
          </a:p>
          <a:p>
            <a:r>
              <a:rPr dirty="0"/>
              <a:t>Words can appear in 8 directions, no overlaps allowed.</a:t>
            </a:r>
          </a:p>
          <a:p>
            <a:r>
              <a:rPr dirty="0"/>
              <a:t>Promotes logic-building, randomization, and boundary checking.</a:t>
            </a:r>
          </a:p>
          <a:p>
            <a:r>
              <a:rPr dirty="0"/>
              <a:t>Great educational and recreational value.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FF1A6B-C912-43AF-A3E8-ADFC13858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746DB3-C018-43B6-8827-CC38B9224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  <p:transition spd="slow">
    <p:comb/>
    <p:sndAc>
      <p:stSnd>
        <p:snd r:embed="rId2" name="arrow.wav"/>
      </p:stSnd>
    </p:sndAc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4400" dirty="0">
                <a:solidFill>
                  <a:schemeClr val="tx1"/>
                </a:solidFill>
              </a:rPr>
              <a:t>Methodology Overview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49247" y="1668283"/>
            <a:ext cx="5486400" cy="3308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sz="1350" dirty="0"/>
          </a:p>
          <a:p>
            <a:pPr>
              <a:defRPr sz="1800"/>
            </a:pPr>
            <a:r>
              <a:rPr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1. Grid Initialization: 2D array with '.' as placeholders.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>
              <a:defRPr sz="1800"/>
            </a:pPr>
            <a:br>
              <a:rPr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2. Random Word </a:t>
            </a:r>
            <a:r>
              <a:rPr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Placement</a:t>
            </a:r>
            <a:r>
              <a:rPr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 Choose direction and starting cell.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>
              <a:defRPr sz="1800"/>
            </a:pPr>
            <a:br>
              <a:rPr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3. Validity Check: Prevents out-of-bound or overlapping.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>
              <a:defRPr sz="1800"/>
            </a:pPr>
            <a:br>
              <a:rPr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4. Fill Empty Spaces: Random capital letters</a:t>
            </a:r>
            <a:r>
              <a:rPr sz="135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.</a:t>
            </a:r>
            <a:br>
              <a:rPr sz="135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endParaRPr sz="135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" name="Graphic 4" descr="Head with gears with solid fill">
            <a:extLst>
              <a:ext uri="{FF2B5EF4-FFF2-40B4-BE49-F238E27FC236}">
                <a16:creationId xmlns:a16="http://schemas.microsoft.com/office/drawing/2014/main" id="{4DD1A505-7B7C-46B9-BBF2-83170371AD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91718" y="4791636"/>
            <a:ext cx="1147482" cy="114748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46F30ED-40EA-4D40-BA50-7D6DE0338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61E991-E0AE-4719-8CC1-03CC2B2934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2805" y="5939118"/>
            <a:ext cx="3859102" cy="670618"/>
          </a:xfrm>
          <a:prstGeom prst="rect">
            <a:avLst/>
          </a:prstGeom>
        </p:spPr>
      </p:pic>
    </p:spTree>
  </p:cSld>
  <p:clrMapOvr>
    <a:masterClrMapping/>
  </p:clrMapOvr>
  <p:transition spd="slow">
    <p:comb/>
    <p:sndAc>
      <p:stSnd>
        <p:snd r:embed="rId2" name="arrow.wav"/>
      </p:stSnd>
    </p:sndAc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48652-AD09-4C47-A911-178C7C5CE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03D0DA-6B6B-4AE2-81BD-7BCEFDEDD3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1306" y="53788"/>
            <a:ext cx="7521388" cy="6750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B483D-8D1A-4F27-A2B6-790039BA0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27055"/>
      </p:ext>
    </p:extLst>
  </p:cSld>
  <p:clrMapOvr>
    <a:masterClrMapping/>
  </p:clrMapOvr>
  <p:transition spd="slow">
    <p:wheel spokes="1"/>
    <p:sndAc>
      <p:stSnd>
        <p:snd r:embed="rId2" name="arrow.wav"/>
      </p:stSnd>
    </p:sndAc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Random Word Placement (Code)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15E72F-94BA-4D23-AE27-15A4A9744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503" y="2406190"/>
            <a:ext cx="4502831" cy="3104274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F3F1FC7-8F37-4A63-B297-4FB4CB7E1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DB8B7E1-59F9-420D-A2AF-D3D44B0AF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  <p:transition spd="slow">
    <p:wheel spokes="1"/>
    <p:sndAc>
      <p:stSnd>
        <p:snd r:embed="rId2" name="arrow.wav"/>
      </p:stSnd>
    </p:sndAc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8000">
              <a:srgbClr val="FFFF00"/>
            </a:gs>
            <a:gs pos="91000">
              <a:schemeClr val="accent3">
                <a:lumMod val="75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Implementation &amp; Testing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69D641E-0BEA-4C0B-8581-39391C058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9097" y="2249488"/>
            <a:ext cx="7162631" cy="3541712"/>
          </a:xfrm>
          <a:prstGeom prst="rect">
            <a:avLst/>
          </a:prstGeom>
        </p:spPr>
      </p:pic>
      <p:pic>
        <p:nvPicPr>
          <p:cNvPr id="11" name="Graphic 10" descr="Atom with solid fill">
            <a:extLst>
              <a:ext uri="{FF2B5EF4-FFF2-40B4-BE49-F238E27FC236}">
                <a16:creationId xmlns:a16="http://schemas.microsoft.com/office/drawing/2014/main" id="{16DBA3E3-EB2B-4633-B564-95056C91C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8526" y="5325082"/>
            <a:ext cx="914400" cy="914400"/>
          </a:xfrm>
          <a:prstGeom prst="rect">
            <a:avLst/>
          </a:prstGeom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8004F80-0D5E-4478-A961-2AA9BCD74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FFD071C-1A03-40A4-909A-EA76BD4B4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07242" y="100993"/>
            <a:ext cx="57831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7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honeycomb/>
        <p:sndAc>
          <p:stSnd>
            <p:snd r:embed="rId2" name="arrow.wav"/>
          </p:stSnd>
        </p:sndAc>
      </p:transition>
    </mc:Choice>
    <mc:Fallback>
      <p:transition spd="slow">
        <p:fade/>
        <p:sndAc>
          <p:stSnd>
            <p:snd r:embed="rId2" name="arrow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91900-F018-4D04-9FCB-97422103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  Functions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E4061FD-72A0-4C26-8E48-507ACAD016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7225" y="212558"/>
            <a:ext cx="5053263" cy="3216442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4F8DC9-2847-47C8-B22A-3414F7150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57750"/>
            <a:ext cx="9144000" cy="12637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87A889-40EE-4213-B0E0-CBB5FF504B1D}"/>
              </a:ext>
            </a:extLst>
          </p:cNvPr>
          <p:cNvSpPr txBox="1"/>
          <p:nvPr/>
        </p:nvSpPr>
        <p:spPr>
          <a:xfrm>
            <a:off x="6211803" y="1027907"/>
            <a:ext cx="1612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FUNCTIONS</a:t>
            </a:r>
            <a:endParaRPr lang="en-US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4B0D801C-25A1-4DB0-9158-23C2E1B86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7962E5D-56DA-4085-AF66-37C37D0BA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347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  <p:sndAc>
          <p:stSnd>
            <p:snd r:embed="rId2" name="arrow.wav"/>
          </p:stSnd>
        </p:sndAc>
      </p:transition>
    </mc:Choice>
    <mc:Fallback>
      <p:transition spd="slow">
        <p:fade/>
        <p:sndAc>
          <p:stSnd>
            <p:snd r:embed="rId2" name="arrow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Results &amp; 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r>
              <a:t>All words placed successfully with retry logic.</a:t>
            </a:r>
          </a:p>
          <a:p>
            <a:r>
              <a:t>Performance good for 15x15 grid, &lt;0.5s runtime.</a:t>
            </a:r>
          </a:p>
          <a:p>
            <a:r>
              <a:t>Limitations: Console-based, no GUI, relies on randomization.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9E5C2E-4D2A-4E49-938B-10554611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No.10 Members: 1.Abdur Rafiu Bhuiyan 2.Tarannum Islam 3.Nishithini Nishuti Roy 4.Imad Yashfi Khan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3CCB61-4B00-4006-9EC8-06593B7D7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  <p:transition spd="slow">
    <p:circle/>
    <p:sndAc>
      <p:stSnd>
        <p:snd r:embed="rId2" name="arrow.wav"/>
      </p:stSnd>
    </p:sndAc>
  </p:transition>
</p:sld>
</file>

<file path=ppt/theme/_rels/them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eg"/></Relationships>
</file>

<file path=ppt/theme/_rels/them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10.xml><?xml version="1.0" encoding="utf-8"?>
<a:theme xmlns:a="http://schemas.openxmlformats.org/drawingml/2006/main" name="Gallery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ppt/theme/theme1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12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4"/>
      </a:accent6>
      <a:hlink>
        <a:srgbClr val="BB7826"/>
      </a:hlink>
      <a:folHlink>
        <a:srgbClr val="CF9C5F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Calibri-Cambria">
      <a:majorFont>
        <a:latin typeface="Calibri" panose="020F0502020204030204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3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4B4B4B"/>
      </a:dk2>
      <a:lt2>
        <a:srgbClr val="B5B5B5"/>
      </a:lt2>
      <a:accent1>
        <a:srgbClr val="9AC43E"/>
      </a:accent1>
      <a:accent2>
        <a:srgbClr val="44BA98"/>
      </a:accent2>
      <a:accent3>
        <a:srgbClr val="43A9D9"/>
      </a:accent3>
      <a:accent4>
        <a:srgbClr val="6274D8"/>
      </a:accent4>
      <a:accent5>
        <a:srgbClr val="AB54D7"/>
      </a:accent5>
      <a:accent6>
        <a:srgbClr val="D15B37"/>
      </a:accent6>
      <a:hlink>
        <a:srgbClr val="BFE962"/>
      </a:hlink>
      <a:folHlink>
        <a:srgbClr val="C0D591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892FADA9-420D-4323-A7A4-C1060166525B}"/>
    </a:ext>
  </a:extLst>
</a:theme>
</file>

<file path=ppt/theme/theme4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5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6.xml><?xml version="1.0" encoding="utf-8"?>
<a:theme xmlns:a="http://schemas.openxmlformats.org/drawingml/2006/main" name="1_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ppt/theme/theme9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3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2700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660</TotalTime>
  <Words>467</Words>
  <Application>Microsoft Office PowerPoint</Application>
  <PresentationFormat>On-screen Show (4:3)</PresentationFormat>
  <Paragraphs>64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12</vt:i4>
      </vt:variant>
    </vt:vector>
  </HeadingPairs>
  <TitlesOfParts>
    <vt:vector size="35" baseType="lpstr">
      <vt:lpstr>Arial</vt:lpstr>
      <vt:lpstr>Bookman Old Style</vt:lpstr>
      <vt:lpstr>Calibri</vt:lpstr>
      <vt:lpstr>Calibri Light</vt:lpstr>
      <vt:lpstr>Cambria</vt:lpstr>
      <vt:lpstr>Century Gothic</vt:lpstr>
      <vt:lpstr>Garamond</vt:lpstr>
      <vt:lpstr>Palatino Linotype</vt:lpstr>
      <vt:lpstr>Rockwell</vt:lpstr>
      <vt:lpstr>Tw Cen MT</vt:lpstr>
      <vt:lpstr>Wingdings 3</vt:lpstr>
      <vt:lpstr>Wisp</vt:lpstr>
      <vt:lpstr>Berlin</vt:lpstr>
      <vt:lpstr>Droplet</vt:lpstr>
      <vt:lpstr>Ion</vt:lpstr>
      <vt:lpstr>Circuit</vt:lpstr>
      <vt:lpstr>1_Circuit</vt:lpstr>
      <vt:lpstr>Office Theme</vt:lpstr>
      <vt:lpstr>Celestial</vt:lpstr>
      <vt:lpstr>Slice</vt:lpstr>
      <vt:lpstr>Gallery</vt:lpstr>
      <vt:lpstr>Damask</vt:lpstr>
      <vt:lpstr>Organic</vt:lpstr>
      <vt:lpstr>Word Search Puzzle Generator</vt:lpstr>
      <vt:lpstr>Introduction</vt:lpstr>
      <vt:lpstr>Problem Statement &amp; Significance</vt:lpstr>
      <vt:lpstr>Methodology Overview</vt:lpstr>
      <vt:lpstr>Sample</vt:lpstr>
      <vt:lpstr>Random Word Placement (Code)</vt:lpstr>
      <vt:lpstr>Implementation &amp; Testing</vt:lpstr>
      <vt:lpstr>                            Functions</vt:lpstr>
      <vt:lpstr>Results &amp; Limitations</vt:lpstr>
      <vt:lpstr>Future Enhancements</vt:lpstr>
      <vt:lpstr>Conclusion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Word Search Puzzle Generator</dc:title>
  <dc:subject/>
  <dc:creator>Abdur Rafiu Bhuiyan</dc:creator>
  <cp:keywords/>
  <dc:description>generated using python-pptx</dc:description>
  <cp:lastModifiedBy>Abdur Rafiu Bhuiyan</cp:lastModifiedBy>
  <cp:revision>34</cp:revision>
  <dcterms:created xsi:type="dcterms:W3CDTF">2013-01-27T09:14:16Z</dcterms:created>
  <dcterms:modified xsi:type="dcterms:W3CDTF">2025-08-12T18:00:14Z</dcterms:modified>
  <cp:category/>
</cp:coreProperties>
</file>